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12"/>
  </p:notesMasterIdLst>
  <p:sldIdLst>
    <p:sldId id="267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52EF2-A0DD-458D-8B06-1202E095E14D}" v="436" dt="2022-07-24T20:38:24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61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Roversi" userId="16ffe990576531c8" providerId="LiveId" clId="{B4C52EF2-A0DD-458D-8B06-1202E095E14D}"/>
    <pc:docChg chg="undo custSel modSld modMainMaster">
      <pc:chgData name="Davide Roversi" userId="16ffe990576531c8" providerId="LiveId" clId="{B4C52EF2-A0DD-458D-8B06-1202E095E14D}" dt="2022-07-25T09:45:46.655" v="2517" actId="1076"/>
      <pc:docMkLst>
        <pc:docMk/>
      </pc:docMkLst>
      <pc:sldChg chg="modSp mod">
        <pc:chgData name="Davide Roversi" userId="16ffe990576531c8" providerId="LiveId" clId="{B4C52EF2-A0DD-458D-8B06-1202E095E14D}" dt="2022-07-24T20:36:58.062" v="2471" actId="20577"/>
        <pc:sldMkLst>
          <pc:docMk/>
          <pc:sldMk cId="0" sldId="257"/>
        </pc:sldMkLst>
        <pc:spChg chg="mod">
          <ac:chgData name="Davide Roversi" userId="16ffe990576531c8" providerId="LiveId" clId="{B4C52EF2-A0DD-458D-8B06-1202E095E14D}" dt="2022-07-24T20:36:58.062" v="2471" actId="20577"/>
          <ac:spMkLst>
            <pc:docMk/>
            <pc:sldMk cId="0" sldId="257"/>
            <ac:spMk id="65" creationId="{00000000-0000-0000-0000-000000000000}"/>
          </ac:spMkLst>
        </pc:spChg>
      </pc:sldChg>
      <pc:sldChg chg="modSp mod">
        <pc:chgData name="Davide Roversi" userId="16ffe990576531c8" providerId="LiveId" clId="{B4C52EF2-A0DD-458D-8B06-1202E095E14D}" dt="2022-07-24T18:06:38.584" v="2379" actId="20577"/>
        <pc:sldMkLst>
          <pc:docMk/>
          <pc:sldMk cId="0" sldId="258"/>
        </pc:sldMkLst>
        <pc:spChg chg="mod">
          <ac:chgData name="Davide Roversi" userId="16ffe990576531c8" providerId="LiveId" clId="{B4C52EF2-A0DD-458D-8B06-1202E095E14D}" dt="2022-07-24T18:06:38.584" v="2379" actId="20577"/>
          <ac:spMkLst>
            <pc:docMk/>
            <pc:sldMk cId="0" sldId="258"/>
            <ac:spMk id="8" creationId="{DE91F4C9-1302-4389-A02F-2A2C6693DD6C}"/>
          </ac:spMkLst>
        </pc:spChg>
        <pc:spChg chg="mod">
          <ac:chgData name="Davide Roversi" userId="16ffe990576531c8" providerId="LiveId" clId="{B4C52EF2-A0DD-458D-8B06-1202E095E14D}" dt="2022-07-24T18:04:29.739" v="2325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Davide Roversi" userId="16ffe990576531c8" providerId="LiveId" clId="{B4C52EF2-A0DD-458D-8B06-1202E095E14D}" dt="2022-07-24T18:07:00.217" v="2394" actId="20577"/>
        <pc:sldMkLst>
          <pc:docMk/>
          <pc:sldMk cId="0" sldId="259"/>
        </pc:sldMkLst>
        <pc:spChg chg="mod">
          <ac:chgData name="Davide Roversi" userId="16ffe990576531c8" providerId="LiveId" clId="{B4C52EF2-A0DD-458D-8B06-1202E095E14D}" dt="2022-07-24T17:45:53.538" v="764" actId="20577"/>
          <ac:spMkLst>
            <pc:docMk/>
            <pc:sldMk cId="0" sldId="259"/>
            <ac:spMk id="2" creationId="{7DCC621C-62C1-46BB-87E5-40921B1F5257}"/>
          </ac:spMkLst>
        </pc:spChg>
        <pc:spChg chg="mod">
          <ac:chgData name="Davide Roversi" userId="16ffe990576531c8" providerId="LiveId" clId="{B4C52EF2-A0DD-458D-8B06-1202E095E14D}" dt="2022-07-24T17:46:03.617" v="783" actId="20577"/>
          <ac:spMkLst>
            <pc:docMk/>
            <pc:sldMk cId="0" sldId="259"/>
            <ac:spMk id="3" creationId="{94A9022F-A16E-49B2-AC0A-9D90B335BA69}"/>
          </ac:spMkLst>
        </pc:spChg>
        <pc:spChg chg="mod">
          <ac:chgData name="Davide Roversi" userId="16ffe990576531c8" providerId="LiveId" clId="{B4C52EF2-A0DD-458D-8B06-1202E095E14D}" dt="2022-07-24T17:45:09.752" v="666" actId="20577"/>
          <ac:spMkLst>
            <pc:docMk/>
            <pc:sldMk cId="0" sldId="259"/>
            <ac:spMk id="82" creationId="{00000000-0000-0000-0000-000000000000}"/>
          </ac:spMkLst>
        </pc:spChg>
        <pc:spChg chg="mod">
          <ac:chgData name="Davide Roversi" userId="16ffe990576531c8" providerId="LiveId" clId="{B4C52EF2-A0DD-458D-8B06-1202E095E14D}" dt="2022-07-24T18:07:00.217" v="2394" actId="20577"/>
          <ac:spMkLst>
            <pc:docMk/>
            <pc:sldMk cId="0" sldId="259"/>
            <ac:spMk id="83" creationId="{00000000-0000-0000-0000-000000000000}"/>
          </ac:spMkLst>
        </pc:spChg>
        <pc:spChg chg="mod">
          <ac:chgData name="Davide Roversi" userId="16ffe990576531c8" providerId="LiveId" clId="{B4C52EF2-A0DD-458D-8B06-1202E095E14D}" dt="2022-07-24T17:45:42.514" v="725" actId="14100"/>
          <ac:spMkLst>
            <pc:docMk/>
            <pc:sldMk cId="0" sldId="259"/>
            <ac:spMk id="84" creationId="{00000000-0000-0000-0000-000000000000}"/>
          </ac:spMkLst>
        </pc:spChg>
      </pc:sldChg>
      <pc:sldChg chg="addSp delSp modSp mod">
        <pc:chgData name="Davide Roversi" userId="16ffe990576531c8" providerId="LiveId" clId="{B4C52EF2-A0DD-458D-8B06-1202E095E14D}" dt="2022-07-24T20:38:24.034" v="2481" actId="20577"/>
        <pc:sldMkLst>
          <pc:docMk/>
          <pc:sldMk cId="2712259859" sldId="261"/>
        </pc:sldMkLst>
        <pc:spChg chg="mod">
          <ac:chgData name="Davide Roversi" userId="16ffe990576531c8" providerId="LiveId" clId="{B4C52EF2-A0DD-458D-8B06-1202E095E14D}" dt="2022-07-24T17:46:28.097" v="800" actId="20577"/>
          <ac:spMkLst>
            <pc:docMk/>
            <pc:sldMk cId="2712259859" sldId="261"/>
            <ac:spMk id="2" creationId="{CC4FBA15-C8D8-4CEE-A648-3AF7D974CAB6}"/>
          </ac:spMkLst>
        </pc:spChg>
        <pc:spChg chg="mod">
          <ac:chgData name="Davide Roversi" userId="16ffe990576531c8" providerId="LiveId" clId="{B4C52EF2-A0DD-458D-8B06-1202E095E14D}" dt="2022-07-24T20:38:24.034" v="2481" actId="20577"/>
          <ac:spMkLst>
            <pc:docMk/>
            <pc:sldMk cId="2712259859" sldId="261"/>
            <ac:spMk id="11" creationId="{7AC41F17-FD14-4153-9088-B9485776B7E7}"/>
          </ac:spMkLst>
        </pc:spChg>
        <pc:picChg chg="add mod">
          <ac:chgData name="Davide Roversi" userId="16ffe990576531c8" providerId="LiveId" clId="{B4C52EF2-A0DD-458D-8B06-1202E095E14D}" dt="2022-07-24T19:00:00.804" v="2413" actId="1076"/>
          <ac:picMkLst>
            <pc:docMk/>
            <pc:sldMk cId="2712259859" sldId="261"/>
            <ac:picMk id="5" creationId="{DED708C0-5040-1261-8F47-1D4188719851}"/>
          </ac:picMkLst>
        </pc:picChg>
        <pc:picChg chg="mod">
          <ac:chgData name="Davide Roversi" userId="16ffe990576531c8" providerId="LiveId" clId="{B4C52EF2-A0DD-458D-8B06-1202E095E14D}" dt="2022-07-24T18:56:28.129" v="2398" actId="14826"/>
          <ac:picMkLst>
            <pc:docMk/>
            <pc:sldMk cId="2712259859" sldId="261"/>
            <ac:picMk id="7" creationId="{A5D341DD-1067-4C9F-8BC1-E952C4F0FD6E}"/>
          </ac:picMkLst>
        </pc:picChg>
        <pc:picChg chg="del mod">
          <ac:chgData name="Davide Roversi" userId="16ffe990576531c8" providerId="LiveId" clId="{B4C52EF2-A0DD-458D-8B06-1202E095E14D}" dt="2022-07-24T18:59:41.273" v="2407" actId="478"/>
          <ac:picMkLst>
            <pc:docMk/>
            <pc:sldMk cId="2712259859" sldId="261"/>
            <ac:picMk id="13" creationId="{05D60E88-33E5-43B1-A228-9192DE48D69E}"/>
          </ac:picMkLst>
        </pc:picChg>
      </pc:sldChg>
      <pc:sldChg chg="modSp mod">
        <pc:chgData name="Davide Roversi" userId="16ffe990576531c8" providerId="LiveId" clId="{B4C52EF2-A0DD-458D-8B06-1202E095E14D}" dt="2022-07-24T20:35:49.663" v="2470" actId="20577"/>
        <pc:sldMkLst>
          <pc:docMk/>
          <pc:sldMk cId="1794002929" sldId="262"/>
        </pc:sldMkLst>
        <pc:spChg chg="mod">
          <ac:chgData name="Davide Roversi" userId="16ffe990576531c8" providerId="LiveId" clId="{B4C52EF2-A0DD-458D-8B06-1202E095E14D}" dt="2022-07-24T17:49:43.521" v="1044" actId="20577"/>
          <ac:spMkLst>
            <pc:docMk/>
            <pc:sldMk cId="1794002929" sldId="262"/>
            <ac:spMk id="2" creationId="{956C1BE1-87A7-40F8-908A-1D6501EEDFEF}"/>
          </ac:spMkLst>
        </pc:spChg>
        <pc:spChg chg="mod">
          <ac:chgData name="Davide Roversi" userId="16ffe990576531c8" providerId="LiveId" clId="{B4C52EF2-A0DD-458D-8B06-1202E095E14D}" dt="2022-07-24T20:35:49.663" v="2470" actId="20577"/>
          <ac:spMkLst>
            <pc:docMk/>
            <pc:sldMk cId="1794002929" sldId="262"/>
            <ac:spMk id="3" creationId="{AD76D111-9368-4F29-8757-AE770662D34E}"/>
          </ac:spMkLst>
        </pc:spChg>
      </pc:sldChg>
      <pc:sldChg chg="addSp delSp modSp mod delAnim modAnim">
        <pc:chgData name="Davide Roversi" userId="16ffe990576531c8" providerId="LiveId" clId="{B4C52EF2-A0DD-458D-8B06-1202E095E14D}" dt="2022-07-24T20:39:11.475" v="2482" actId="20577"/>
        <pc:sldMkLst>
          <pc:docMk/>
          <pc:sldMk cId="1143431046" sldId="263"/>
        </pc:sldMkLst>
        <pc:spChg chg="mod">
          <ac:chgData name="Davide Roversi" userId="16ffe990576531c8" providerId="LiveId" clId="{B4C52EF2-A0DD-458D-8B06-1202E095E14D}" dt="2022-07-24T20:39:11.475" v="2482" actId="20577"/>
          <ac:spMkLst>
            <pc:docMk/>
            <pc:sldMk cId="1143431046" sldId="263"/>
            <ac:spMk id="2" creationId="{D7136C59-C54B-4F55-9CDF-76DCAE5D4A9A}"/>
          </ac:spMkLst>
        </pc:spChg>
        <pc:spChg chg="mod">
          <ac:chgData name="Davide Roversi" userId="16ffe990576531c8" providerId="LiveId" clId="{B4C52EF2-A0DD-458D-8B06-1202E095E14D}" dt="2022-07-24T20:33:33.332" v="2444" actId="1076"/>
          <ac:spMkLst>
            <pc:docMk/>
            <pc:sldMk cId="1143431046" sldId="263"/>
            <ac:spMk id="4" creationId="{1E1D91E6-B131-4B8E-A753-3944BA3C4A79}"/>
          </ac:spMkLst>
        </pc:spChg>
        <pc:picChg chg="add mod modCrop">
          <ac:chgData name="Davide Roversi" userId="16ffe990576531c8" providerId="LiveId" clId="{B4C52EF2-A0DD-458D-8B06-1202E095E14D}" dt="2022-07-24T20:33:29.420" v="2443" actId="1076"/>
          <ac:picMkLst>
            <pc:docMk/>
            <pc:sldMk cId="1143431046" sldId="263"/>
            <ac:picMk id="5" creationId="{88B80C8A-9536-68E7-5C00-27DFC568F089}"/>
          </ac:picMkLst>
        </pc:picChg>
        <pc:picChg chg="del">
          <ac:chgData name="Davide Roversi" userId="16ffe990576531c8" providerId="LiveId" clId="{B4C52EF2-A0DD-458D-8B06-1202E095E14D}" dt="2022-07-24T20:18:23.541" v="2414" actId="478"/>
          <ac:picMkLst>
            <pc:docMk/>
            <pc:sldMk cId="1143431046" sldId="263"/>
            <ac:picMk id="7" creationId="{3B8C7163-A595-4602-8871-0C84F7D0B0D7}"/>
          </ac:picMkLst>
        </pc:picChg>
      </pc:sldChg>
      <pc:sldChg chg="addSp delSp modSp mod delAnim modAnim">
        <pc:chgData name="Davide Roversi" userId="16ffe990576531c8" providerId="LiveId" clId="{B4C52EF2-A0DD-458D-8B06-1202E095E14D}" dt="2022-07-24T20:33:19.377" v="2442" actId="1076"/>
        <pc:sldMkLst>
          <pc:docMk/>
          <pc:sldMk cId="2743440974" sldId="264"/>
        </pc:sldMkLst>
        <pc:spChg chg="mod">
          <ac:chgData name="Davide Roversi" userId="16ffe990576531c8" providerId="LiveId" clId="{B4C52EF2-A0DD-458D-8B06-1202E095E14D}" dt="2022-07-24T17:54:15.918" v="1490" actId="20577"/>
          <ac:spMkLst>
            <pc:docMk/>
            <pc:sldMk cId="2743440974" sldId="264"/>
            <ac:spMk id="3" creationId="{3A5C3FCA-0735-486D-88C5-FD81CDF7FB3A}"/>
          </ac:spMkLst>
        </pc:spChg>
        <pc:spChg chg="mod">
          <ac:chgData name="Davide Roversi" userId="16ffe990576531c8" providerId="LiveId" clId="{B4C52EF2-A0DD-458D-8B06-1202E095E14D}" dt="2022-07-24T18:43:33.261" v="2397" actId="790"/>
          <ac:spMkLst>
            <pc:docMk/>
            <pc:sldMk cId="2743440974" sldId="264"/>
            <ac:spMk id="5" creationId="{E937DC17-8AEE-403A-81CB-AA86118F05B3}"/>
          </ac:spMkLst>
        </pc:spChg>
        <pc:picChg chg="add mod modCrop">
          <ac:chgData name="Davide Roversi" userId="16ffe990576531c8" providerId="LiveId" clId="{B4C52EF2-A0DD-458D-8B06-1202E095E14D}" dt="2022-07-24T20:33:19.377" v="2442" actId="1076"/>
          <ac:picMkLst>
            <pc:docMk/>
            <pc:sldMk cId="2743440974" sldId="264"/>
            <ac:picMk id="6" creationId="{F1AEDDB2-1D07-64B0-FEC7-286ACE881296}"/>
          </ac:picMkLst>
        </pc:picChg>
        <pc:picChg chg="mod">
          <ac:chgData name="Davide Roversi" userId="16ffe990576531c8" providerId="LiveId" clId="{B4C52EF2-A0DD-458D-8B06-1202E095E14D}" dt="2022-07-24T20:32:51.174" v="2439" actId="1076"/>
          <ac:picMkLst>
            <pc:docMk/>
            <pc:sldMk cId="2743440974" sldId="264"/>
            <ac:picMk id="7" creationId="{5741C853-1F62-4D39-B6B8-AF57AD254619}"/>
          </ac:picMkLst>
        </pc:picChg>
        <pc:picChg chg="del">
          <ac:chgData name="Davide Roversi" userId="16ffe990576531c8" providerId="LiveId" clId="{B4C52EF2-A0DD-458D-8B06-1202E095E14D}" dt="2022-07-24T20:31:02.597" v="2426" actId="478"/>
          <ac:picMkLst>
            <pc:docMk/>
            <pc:sldMk cId="2743440974" sldId="264"/>
            <ac:picMk id="8" creationId="{6BC055B4-1132-468E-BA91-A6A84FF44356}"/>
          </ac:picMkLst>
        </pc:picChg>
      </pc:sldChg>
      <pc:sldChg chg="addSp delSp modSp mod">
        <pc:chgData name="Davide Roversi" userId="16ffe990576531c8" providerId="LiveId" clId="{B4C52EF2-A0DD-458D-8B06-1202E095E14D}" dt="2022-07-24T20:40:54.558" v="2487" actId="20577"/>
        <pc:sldMkLst>
          <pc:docMk/>
          <pc:sldMk cId="4039829854" sldId="265"/>
        </pc:sldMkLst>
        <pc:spChg chg="mod">
          <ac:chgData name="Davide Roversi" userId="16ffe990576531c8" providerId="LiveId" clId="{B4C52EF2-A0DD-458D-8B06-1202E095E14D}" dt="2022-07-24T20:39:58.432" v="2483" actId="20577"/>
          <ac:spMkLst>
            <pc:docMk/>
            <pc:sldMk cId="4039829854" sldId="265"/>
            <ac:spMk id="3" creationId="{F0D57752-7EA6-4092-AD78-714E9B2670C0}"/>
          </ac:spMkLst>
        </pc:spChg>
        <pc:spChg chg="mod">
          <ac:chgData name="Davide Roversi" userId="16ffe990576531c8" providerId="LiveId" clId="{B4C52EF2-A0DD-458D-8B06-1202E095E14D}" dt="2022-07-24T20:40:25.623" v="2484" actId="20577"/>
          <ac:spMkLst>
            <pc:docMk/>
            <pc:sldMk cId="4039829854" sldId="265"/>
            <ac:spMk id="4" creationId="{30A292EB-600F-4F9A-9DD7-702B84388233}"/>
          </ac:spMkLst>
        </pc:spChg>
        <pc:spChg chg="mod">
          <ac:chgData name="Davide Roversi" userId="16ffe990576531c8" providerId="LiveId" clId="{B4C52EF2-A0DD-458D-8B06-1202E095E14D}" dt="2022-07-24T20:40:54.558" v="2487" actId="20577"/>
          <ac:spMkLst>
            <pc:docMk/>
            <pc:sldMk cId="4039829854" sldId="265"/>
            <ac:spMk id="5" creationId="{33EAD7EA-6DDD-4D8E-8278-CFAE513CBDED}"/>
          </ac:spMkLst>
        </pc:spChg>
        <pc:spChg chg="add del">
          <ac:chgData name="Davide Roversi" userId="16ffe990576531c8" providerId="LiveId" clId="{B4C52EF2-A0DD-458D-8B06-1202E095E14D}" dt="2022-07-24T17:59:35.317" v="2137"/>
          <ac:spMkLst>
            <pc:docMk/>
            <pc:sldMk cId="4039829854" sldId="265"/>
            <ac:spMk id="6" creationId="{A20E1B3C-5AE2-BCAB-C2DA-18778328DA27}"/>
          </ac:spMkLst>
        </pc:spChg>
        <pc:spChg chg="add del mod">
          <ac:chgData name="Davide Roversi" userId="16ffe990576531c8" providerId="LiveId" clId="{B4C52EF2-A0DD-458D-8B06-1202E095E14D}" dt="2022-07-24T17:59:33.822" v="2135"/>
          <ac:spMkLst>
            <pc:docMk/>
            <pc:sldMk cId="4039829854" sldId="265"/>
            <ac:spMk id="7" creationId="{4B6EF06E-8C1A-E266-61E0-E38B75392E4F}"/>
          </ac:spMkLst>
        </pc:spChg>
      </pc:sldChg>
      <pc:sldChg chg="modSp mod">
        <pc:chgData name="Davide Roversi" userId="16ffe990576531c8" providerId="LiveId" clId="{B4C52EF2-A0DD-458D-8B06-1202E095E14D}" dt="2022-07-24T18:05:59.087" v="2363" actId="1076"/>
        <pc:sldMkLst>
          <pc:docMk/>
          <pc:sldMk cId="3161546684" sldId="266"/>
        </pc:sldMkLst>
        <pc:spChg chg="mod">
          <ac:chgData name="Davide Roversi" userId="16ffe990576531c8" providerId="LiveId" clId="{B4C52EF2-A0DD-458D-8B06-1202E095E14D}" dt="2022-07-24T18:05:59.087" v="2363" actId="1076"/>
          <ac:spMkLst>
            <pc:docMk/>
            <pc:sldMk cId="3161546684" sldId="266"/>
            <ac:spMk id="3" creationId="{6ED92DA4-900E-49CF-B6BA-E186ACBA5E85}"/>
          </ac:spMkLst>
        </pc:spChg>
      </pc:sldChg>
      <pc:sldChg chg="modSp mod">
        <pc:chgData name="Davide Roversi" userId="16ffe990576531c8" providerId="LiveId" clId="{B4C52EF2-A0DD-458D-8B06-1202E095E14D}" dt="2022-07-25T09:45:46.655" v="2517" actId="1076"/>
        <pc:sldMkLst>
          <pc:docMk/>
          <pc:sldMk cId="1500525182" sldId="267"/>
        </pc:sldMkLst>
        <pc:spChg chg="mod">
          <ac:chgData name="Davide Roversi" userId="16ffe990576531c8" providerId="LiveId" clId="{B4C52EF2-A0DD-458D-8B06-1202E095E14D}" dt="2022-07-24T18:02:53.159" v="2269" actId="20577"/>
          <ac:spMkLst>
            <pc:docMk/>
            <pc:sldMk cId="1500525182" sldId="267"/>
            <ac:spMk id="54" creationId="{00000000-0000-0000-0000-000000000000}"/>
          </ac:spMkLst>
        </pc:spChg>
        <pc:spChg chg="mod">
          <ac:chgData name="Davide Roversi" userId="16ffe990576531c8" providerId="LiveId" clId="{B4C52EF2-A0DD-458D-8B06-1202E095E14D}" dt="2022-07-25T09:45:46.655" v="2517" actId="1076"/>
          <ac:spMkLst>
            <pc:docMk/>
            <pc:sldMk cId="1500525182" sldId="267"/>
            <ac:spMk id="56" creationId="{00000000-0000-0000-0000-000000000000}"/>
          </ac:spMkLst>
        </pc:spChg>
        <pc:spChg chg="mod">
          <ac:chgData name="Davide Roversi" userId="16ffe990576531c8" providerId="LiveId" clId="{B4C52EF2-A0DD-458D-8B06-1202E095E14D}" dt="2022-07-24T17:40:15.914" v="167" actId="20577"/>
          <ac:spMkLst>
            <pc:docMk/>
            <pc:sldMk cId="1500525182" sldId="267"/>
            <ac:spMk id="57" creationId="{00000000-0000-0000-0000-000000000000}"/>
          </ac:spMkLst>
        </pc:spChg>
        <pc:spChg chg="mod">
          <ac:chgData name="Davide Roversi" userId="16ffe990576531c8" providerId="LiveId" clId="{B4C52EF2-A0DD-458D-8B06-1202E095E14D}" dt="2022-07-24T17:40:20.234" v="176" actId="20577"/>
          <ac:spMkLst>
            <pc:docMk/>
            <pc:sldMk cId="1500525182" sldId="267"/>
            <ac:spMk id="58" creationId="{00000000-0000-0000-0000-000000000000}"/>
          </ac:spMkLst>
        </pc:spChg>
      </pc:sldChg>
      <pc:sldMasterChg chg="modSp mod modSldLayout">
        <pc:chgData name="Davide Roversi" userId="16ffe990576531c8" providerId="LiveId" clId="{B4C52EF2-A0DD-458D-8B06-1202E095E14D}" dt="2022-07-24T18:08:18.214" v="2396" actId="20577"/>
        <pc:sldMasterMkLst>
          <pc:docMk/>
          <pc:sldMasterMk cId="4092903389" sldId="2147483714"/>
        </pc:sldMasterMkLst>
        <pc:spChg chg="mod">
          <ac:chgData name="Davide Roversi" userId="16ffe990576531c8" providerId="LiveId" clId="{B4C52EF2-A0DD-458D-8B06-1202E095E14D}" dt="2022-07-24T18:08:18.214" v="2396" actId="20577"/>
          <ac:spMkLst>
            <pc:docMk/>
            <pc:sldMasterMk cId="4092903389" sldId="2147483714"/>
            <ac:spMk id="8" creationId="{35C99706-44E8-153C-D9BD-DD4ADB434D6F}"/>
          </ac:spMkLst>
        </pc:spChg>
        <pc:sldLayoutChg chg="modSp mod">
          <pc:chgData name="Davide Roversi" userId="16ffe990576531c8" providerId="LiveId" clId="{B4C52EF2-A0DD-458D-8B06-1202E095E14D}" dt="2022-07-24T18:03:25.397" v="2270" actId="1076"/>
          <pc:sldLayoutMkLst>
            <pc:docMk/>
            <pc:sldMasterMk cId="4092903389" sldId="2147483714"/>
            <pc:sldLayoutMk cId="3996162610" sldId="2147483720"/>
          </pc:sldLayoutMkLst>
          <pc:spChg chg="mod">
            <ac:chgData name="Davide Roversi" userId="16ffe990576531c8" providerId="LiveId" clId="{B4C52EF2-A0DD-458D-8B06-1202E095E14D}" dt="2022-07-24T18:03:25.397" v="2270" actId="1076"/>
            <ac:spMkLst>
              <pc:docMk/>
              <pc:sldMasterMk cId="4092903389" sldId="2147483714"/>
              <pc:sldLayoutMk cId="3996162610" sldId="2147483720"/>
              <ac:spMk id="4" creationId="{5AA855CA-7BFE-C4BD-1B95-B4E0AF11D58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63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350b67b2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350b67b2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350b67b2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350b67b2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3c8ac154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3c8ac154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65EF69-D94D-8BC9-07C4-A240D8794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791228-F523-3E7E-7D4A-8FE3A1EC0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BB96AC-B0C9-9DB2-5B46-5ECB3FFB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586E18-A492-FFF6-8762-31D42322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60967A-BEDB-2853-F808-FC22A5EF3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13100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172B0A-814C-F6C1-05D3-2766EFE4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A61D9C4-6FDC-8482-B36D-2CDBB1001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1D618D-B712-0165-CB9C-95D8FB986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214A77-3EB9-CB2D-715A-08D56186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6C307B-68A1-A51E-6A29-1041D822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28623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391A2AC-71D9-E787-7AE7-7F13C392C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285E531-A255-4727-3393-B7967BBEA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87AD05-1046-4BE2-870B-652C021F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1655DE-E6AF-C413-1FF3-FBE35AF7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74FDD9-BAB9-D53D-0912-C8C77AF6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56686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47229C-DAF5-91BE-8DB6-EB95F2C73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954476-7683-1E2F-4C21-B803BCF78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0B87F4-E99C-FE41-1597-D1F12708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B02982-9224-9135-0DB6-DD749F2B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60D0B7-F6C4-E006-8441-FCA7CD18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48896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388217-F7CE-1A1C-DFE3-5872320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F164CA-7AA0-4A59-0005-DAE958B61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E94C2B-B4B9-7FB3-8603-8C9CB166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5F6D0F-FDC7-D080-5EE0-180C22B5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761A6D-C3F7-EB2A-F031-997327F0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03933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52C851-52B1-2C5F-BA83-E5CE15AE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56E9D2-FC33-086A-E9BD-890DBDE86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136477-4075-EAFC-12D4-3CF7F064B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ED5B0DF-07D4-6486-13E9-ECDE7FFB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BEC6D3-1371-1D54-C182-4B39CE5B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2A8C4A-7126-E269-8072-D1ED2592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68323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9B4910-E9D0-25CD-046E-EA6186BC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1B6B9A-86E7-5777-D06B-D950FBC4E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580AEED-0B75-5781-3E9C-4E982AAAF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CFE31B9-273C-A6EE-D029-46ABE73D3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927CBAB-0B7A-5ADD-3BCE-62A139436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19B1402-221E-26E2-18E2-D778FB97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AC03476-BBC3-103D-171F-436CC881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A363AE-5DD2-6D95-2B38-CC626382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7906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2E134E-03E1-70BC-AC09-FF52D142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6E1B780-EF82-70EC-E24F-5C714771C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A855CA-7BFE-C4BD-1B95-B4E0AF11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4502" y="468406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5A1E5B-D55C-180D-6DC3-1F87BA39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16261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1085EC6-4F52-43AC-81AA-0F9BAD49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37BA87-1D3A-82FA-06C9-630C13AA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717CFE-49C1-AF65-F3B6-58484CFB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0296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E9FC88-79AF-68F8-6C11-C7BF0099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5BA3A8-03E3-F01A-E0D3-715F0293D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797233B-D7BF-564B-3031-73C8FE952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B97C71-52E2-ADA0-BD9F-DEEE1A5F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A72EC2-2824-2273-8A03-19EA8788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FEF6D1-EF8C-2A48-9980-8E28CDFF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55072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C7E1DA-7163-CAE0-68B7-BE4A23A2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301E5D7-06CB-132C-A177-1453A3BB8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03AE74-9BF5-1E5D-861A-62BB0EDE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07F5C-1C66-65B9-EB05-7F76119D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4D49C80-8C00-5D14-70C7-29803716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3A641A-90F8-FCFD-F006-2F8457F4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37097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8A172F8-D038-B9B9-71CB-742F9DDF3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A78B06-6CF1-6417-D3B1-0F5F6B0E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A1D01D-CFCC-CF89-7BAC-D2D76139C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BBE9B1-33A3-181E-AD2B-6143D9855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9C995-36E6-B132-825C-5AF388C12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E655F9B-CB41-F538-8F51-39D8CB7CDF0C}"/>
              </a:ext>
            </a:extLst>
          </p:cNvPr>
          <p:cNvSpPr>
            <a:spLocks noChangeAspect="1"/>
          </p:cNvSpPr>
          <p:nvPr userDrawn="1"/>
        </p:nvSpPr>
        <p:spPr>
          <a:xfrm>
            <a:off x="230464" y="6059197"/>
            <a:ext cx="653065" cy="653065"/>
          </a:xfrm>
          <a:prstGeom prst="ellipse">
            <a:avLst/>
          </a:prstGeom>
          <a:blipFill>
            <a:blip r:embed="rId13">
              <a:alphaModFix amt="5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5C99706-44E8-153C-D9BD-DD4ADB434D6F}"/>
              </a:ext>
            </a:extLst>
          </p:cNvPr>
          <p:cNvSpPr txBox="1"/>
          <p:nvPr userDrawn="1"/>
        </p:nvSpPr>
        <p:spPr>
          <a:xfrm>
            <a:off x="3994570" y="6217622"/>
            <a:ext cx="4191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i="1">
                <a:solidFill>
                  <a:schemeClr val="bg1">
                    <a:lumMod val="65000"/>
                  </a:schemeClr>
                </a:solidFill>
              </a:rPr>
              <a:t>DIMEAS – </a:t>
            </a:r>
            <a:r>
              <a:rPr lang="it-IT" sz="1100" i="1" err="1">
                <a:solidFill>
                  <a:schemeClr val="bg1">
                    <a:lumMod val="65000"/>
                  </a:schemeClr>
                </a:solidFill>
              </a:rPr>
              <a:t>Mechanical</a:t>
            </a:r>
            <a:r>
              <a:rPr lang="it-IT" sz="1100" i="1">
                <a:solidFill>
                  <a:schemeClr val="bg1">
                    <a:lumMod val="65000"/>
                  </a:schemeClr>
                </a:solidFill>
              </a:rPr>
              <a:t> and Aerospace engineering </a:t>
            </a:r>
            <a:r>
              <a:rPr lang="it-IT" sz="1100" i="1" err="1">
                <a:solidFill>
                  <a:schemeClr val="bg1">
                    <a:lumMod val="65000"/>
                  </a:schemeClr>
                </a:solidFill>
              </a:rPr>
              <a:t>department</a:t>
            </a:r>
            <a:endParaRPr lang="it-IT" sz="1100" i="1">
              <a:solidFill>
                <a:schemeClr val="bg1">
                  <a:lumMod val="65000"/>
                </a:schemeClr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i="1">
                <a:solidFill>
                  <a:schemeClr val="bg1">
                    <a:lumMod val="65000"/>
                  </a:schemeClr>
                </a:solidFill>
              </a:rPr>
              <a:t>Politecnico di Torino – A.Y. 2021/22</a:t>
            </a:r>
          </a:p>
        </p:txBody>
      </p:sp>
    </p:spTree>
    <p:extLst>
      <p:ext uri="{BB962C8B-B14F-4D97-AF65-F5344CB8AC3E}">
        <p14:creationId xmlns:p14="http://schemas.microsoft.com/office/powerpoint/2010/main" val="409290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6268F754-B680-485A-A40C-B4CAC7DAE7F2}"/>
              </a:ext>
            </a:extLst>
          </p:cNvPr>
          <p:cNvSpPr/>
          <p:nvPr/>
        </p:nvSpPr>
        <p:spPr>
          <a:xfrm>
            <a:off x="5384615" y="2548355"/>
            <a:ext cx="5652545" cy="1536441"/>
          </a:xfrm>
          <a:prstGeom prst="roundRect">
            <a:avLst>
              <a:gd name="adj" fmla="val 25535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4528643" y="493428"/>
            <a:ext cx="73995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" sz="2500" b="1">
                <a:latin typeface="Arial" panose="020B0604020202020204" pitchFamily="34" charset="0"/>
                <a:cs typeface="Arial" panose="020B0604020202020204" pitchFamily="34" charset="0"/>
              </a:rPr>
              <a:t>POLITECNICO DI TORINO</a:t>
            </a:r>
          </a:p>
          <a:p>
            <a:pPr algn="ctr"/>
            <a:r>
              <a:rPr lang="it" sz="2500" i="1">
                <a:latin typeface="Arial" panose="020B0604020202020204" pitchFamily="34" charset="0"/>
                <a:cs typeface="Arial" panose="020B0604020202020204" pitchFamily="34" charset="0"/>
              </a:rPr>
              <a:t>Bachelor’s Degree in Aerospace Engineering</a:t>
            </a:r>
          </a:p>
          <a:p>
            <a:pPr algn="ctr"/>
            <a:endParaRPr lang="it" sz="2500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2000" i="1">
                <a:latin typeface="Arial" panose="020B0604020202020204" pitchFamily="34" charset="0"/>
                <a:cs typeface="Arial" panose="020B0604020202020204" pitchFamily="34" charset="0"/>
              </a:rPr>
              <a:t>Academic Year – 2021/22</a:t>
            </a:r>
            <a:endParaRPr sz="20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Google Shape;55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196" y="4496048"/>
            <a:ext cx="1173756" cy="11812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785489" y="2670259"/>
            <a:ext cx="485079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it" sz="2400" b="1" i="1">
                <a:latin typeface="Arial" panose="020B0604020202020204" pitchFamily="34" charset="0"/>
                <a:cs typeface="Arial" panose="020B0604020202020204" pitchFamily="34" charset="0"/>
              </a:rPr>
              <a:t>Numerical simulation of a star grain regression in a solid rocket motor</a:t>
            </a:r>
            <a:endParaRPr sz="24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692298" y="4991422"/>
            <a:ext cx="2681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Tutor: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Ing. Andrea Ferrero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991952" y="4992576"/>
            <a:ext cx="2529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it" sz="21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Candidate:</a:t>
            </a:r>
            <a:endParaRPr sz="21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it" sz="21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Davide Roversi</a:t>
            </a:r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5B448C6-E7F5-4B82-8493-22BD398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</a:t>
            </a:fld>
            <a:endParaRPr lang="it-IT"/>
          </a:p>
        </p:txBody>
      </p:sp>
      <p:pic>
        <p:nvPicPr>
          <p:cNvPr id="11" name="Immagine 10" descr="Immagine che contiene testo, catena&#10;&#10;Descrizione generata automaticamente">
            <a:extLst>
              <a:ext uri="{FF2B5EF4-FFF2-40B4-BE49-F238E27FC236}">
                <a16:creationId xmlns:a16="http://schemas.microsoft.com/office/drawing/2014/main" id="{40A254BF-5D1C-A67B-36C9-EA61473D37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0540" t="7565" r="16631" b="21190"/>
          <a:stretch/>
        </p:blipFill>
        <p:spPr>
          <a:xfrm>
            <a:off x="-29164" y="0"/>
            <a:ext cx="4275445" cy="6858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8DCA93E9-F965-F68D-E8AA-183ECC3EA56C}"/>
              </a:ext>
            </a:extLst>
          </p:cNvPr>
          <p:cNvSpPr/>
          <p:nvPr/>
        </p:nvSpPr>
        <p:spPr>
          <a:xfrm>
            <a:off x="2157273" y="0"/>
            <a:ext cx="211817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52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7CF0B8-9490-41D2-832A-54E02203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D92DA4-900E-49CF-B6BA-E186ACBA5E85}"/>
              </a:ext>
            </a:extLst>
          </p:cNvPr>
          <p:cNvSpPr txBox="1"/>
          <p:nvPr/>
        </p:nvSpPr>
        <p:spPr>
          <a:xfrm>
            <a:off x="3659080" y="2813477"/>
            <a:ext cx="487384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algn="ctr"/>
            <a:r>
              <a:rPr lang="it-IT" sz="2800" b="1">
                <a:latin typeface="Arial" panose="020B0604020202020204" pitchFamily="34" charset="0"/>
                <a:cs typeface="Arial" panose="020B0604020202020204" pitchFamily="34" charset="0"/>
              </a:rPr>
              <a:t>Thanks for </a:t>
            </a:r>
            <a:r>
              <a:rPr lang="it-IT" sz="2800" b="1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it-IT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800" b="1" err="1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endParaRPr lang="it-IT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4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92" y="2114105"/>
            <a:ext cx="7203409" cy="388399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90399" y="671361"/>
            <a:ext cx="8373635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Expected results: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Combustion surfaces trend with time;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Comparison between numerical and analytical methods;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Thrust-time curve;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Motor total impulse.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AA5FDDD-CAD2-4173-A684-C86FD3E0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FE9861-A50F-4F9F-A406-7DFE5EB94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" r="51368"/>
          <a:stretch/>
        </p:blipFill>
        <p:spPr>
          <a:xfrm>
            <a:off x="1321773" y="2856931"/>
            <a:ext cx="2345352" cy="30644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343" y="299476"/>
            <a:ext cx="5046651" cy="31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l="7533" t="54134" r="8763" b="5357"/>
          <a:stretch/>
        </p:blipFill>
        <p:spPr>
          <a:xfrm>
            <a:off x="5677477" y="3987955"/>
            <a:ext cx="5438381" cy="20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077231" y="3268256"/>
            <a:ext cx="4086172" cy="252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Input data: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Grain geometry;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Physical and chemical properties of propellant;</a:t>
            </a: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Combustion chamber temperature;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Nozzle geometry.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121495" y="3268256"/>
            <a:ext cx="2723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sz="210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7B0C08-1346-4D3C-A60D-4D36BFF1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DE91F4C9-1302-4389-A02F-2A2C6693DD6C}"/>
              </a:ext>
            </a:extLst>
          </p:cNvPr>
          <p:cNvSpPr txBox="1"/>
          <p:nvPr/>
        </p:nvSpPr>
        <p:spPr>
          <a:xfrm>
            <a:off x="1082019" y="606088"/>
            <a:ext cx="4209997" cy="2523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Hypotheses: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Uniform grain section and composition along main axis;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0D model equations in the combustion chamber;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61950">
              <a:buSzPts val="2100"/>
              <a:buChar char="●"/>
            </a:pPr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Combustion as succession of equilibrium states.</a:t>
            </a:r>
            <a:endParaRPr sz="2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658524CB-11E2-496D-B2E3-46CEB12B283B}"/>
              </a:ext>
            </a:extLst>
          </p:cNvPr>
          <p:cNvSpPr/>
          <p:nvPr/>
        </p:nvSpPr>
        <p:spPr>
          <a:xfrm rot="5400000">
            <a:off x="7605515" y="3901720"/>
            <a:ext cx="603248" cy="26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1537566" y="878428"/>
            <a:ext cx="4655334" cy="111923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7196109" y="878428"/>
            <a:ext cx="3651712" cy="2499900"/>
          </a:xfrm>
          <a:prstGeom prst="roundRect">
            <a:avLst>
              <a:gd name="adj" fmla="val 8226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701188" y="264864"/>
            <a:ext cx="3628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it" sz="2100" b="1">
                <a:latin typeface="Arial" panose="020B0604020202020204" pitchFamily="34" charset="0"/>
                <a:cs typeface="Arial" panose="020B0604020202020204" pitchFamily="34" charset="0"/>
              </a:rPr>
              <a:t>Main iterative cycle:</a:t>
            </a:r>
            <a:endParaRPr sz="2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Google Shape;83;p16"/>
              <p:cNvSpPr txBox="1"/>
              <p:nvPr/>
            </p:nvSpPr>
            <p:spPr>
              <a:xfrm>
                <a:off x="1788305" y="984089"/>
                <a:ext cx="4410426" cy="90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:r>
                  <a:rPr lang="it" sz="2100">
                    <a:latin typeface="Arial" panose="020B0604020202020204" pitchFamily="34" charset="0"/>
                    <a:cs typeface="Arial" panose="020B0604020202020204" pitchFamily="34" charset="0"/>
                  </a:rPr>
                  <a:t>Combustion surface calculation: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3" name="Google Shape;83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305" y="984089"/>
                <a:ext cx="4410426" cy="90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Google Shape;84;p16"/>
          <p:cNvSpPr txBox="1"/>
          <p:nvPr/>
        </p:nvSpPr>
        <p:spPr>
          <a:xfrm>
            <a:off x="7300727" y="971319"/>
            <a:ext cx="3353708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it" sz="2100">
                <a:latin typeface="Arial" panose="020B0604020202020204" pitchFamily="34" charset="0"/>
                <a:cs typeface="Arial" panose="020B0604020202020204" pitchFamily="34" charset="0"/>
              </a:rPr>
              <a:t>Combustion chamber pressure:</a:t>
            </a:r>
          </a:p>
          <a:p>
            <a:pPr algn="ctr"/>
            <a:endParaRPr lang="it-IT"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sz="2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2100"/>
          </a:p>
        </p:txBody>
      </p:sp>
      <p:sp>
        <p:nvSpPr>
          <p:cNvPr id="7" name="Google Shape;81;p16">
            <a:extLst>
              <a:ext uri="{FF2B5EF4-FFF2-40B4-BE49-F238E27FC236}">
                <a16:creationId xmlns:a16="http://schemas.microsoft.com/office/drawing/2014/main" id="{7ABDE0EE-33E8-4635-8FF9-662646CAFB70}"/>
              </a:ext>
            </a:extLst>
          </p:cNvPr>
          <p:cNvSpPr/>
          <p:nvPr/>
        </p:nvSpPr>
        <p:spPr>
          <a:xfrm>
            <a:off x="7133736" y="3971951"/>
            <a:ext cx="3790796" cy="204605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DCC621C-62C1-46BB-87E5-40921B1F5257}"/>
                  </a:ext>
                </a:extLst>
              </p:cNvPr>
              <p:cNvSpPr txBox="1"/>
              <p:nvPr/>
            </p:nvSpPr>
            <p:spPr>
              <a:xfrm>
                <a:off x="7184447" y="4297792"/>
                <a:ext cx="3790795" cy="16311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Regression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ratio for the next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iteration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ctr"/>
                <a:endParaRPr lang="it-IT" sz="10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1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1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1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it-IT" sz="21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it-IT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it-IT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it-IT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it-IT" sz="2100">
                  <a:ea typeface="Cambria Math" panose="02040503050406030204" pitchFamily="18" charset="0"/>
                </a:endParaRPr>
              </a:p>
              <a:p>
                <a:endParaRPr lang="it-IT" sz="210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DCC621C-62C1-46BB-87E5-40921B1F5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447" y="4297792"/>
                <a:ext cx="3790795" cy="1631185"/>
              </a:xfrm>
              <a:prstGeom prst="rect">
                <a:avLst/>
              </a:prstGeom>
              <a:blipFill>
                <a:blip r:embed="rId4"/>
                <a:stretch>
                  <a:fillRect r="-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C582C0E5-4F1C-4FF4-8DF2-15CE740446AB}"/>
              </a:ext>
            </a:extLst>
          </p:cNvPr>
          <p:cNvSpPr/>
          <p:nvPr/>
        </p:nvSpPr>
        <p:spPr>
          <a:xfrm>
            <a:off x="1567427" y="2361460"/>
            <a:ext cx="4655334" cy="3656542"/>
          </a:xfrm>
          <a:prstGeom prst="roundRect">
            <a:avLst>
              <a:gd name="adj" fmla="val 6180"/>
            </a:avLst>
          </a:prstGeom>
          <a:solidFill>
            <a:schemeClr val="lt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A9022F-A16E-49B2-AC0A-9D90B335BA69}"/>
              </a:ext>
            </a:extLst>
          </p:cNvPr>
          <p:cNvSpPr txBox="1"/>
          <p:nvPr/>
        </p:nvSpPr>
        <p:spPr>
          <a:xfrm>
            <a:off x="1861388" y="2481631"/>
            <a:ext cx="406741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algn="ctr"/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Surfaces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6D90A7F-82D3-4E03-BC01-E7404A3ED1FD}"/>
                  </a:ext>
                </a:extLst>
              </p:cNvPr>
              <p:cNvSpPr txBox="1"/>
              <p:nvPr/>
            </p:nvSpPr>
            <p:spPr>
              <a:xfrm>
                <a:off x="6907446" y="1680106"/>
                <a:ext cx="4243376" cy="1704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100" i="1" spc="-1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it-IT" sz="21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1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sz="2100" i="1" spc="-1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it-IT" sz="2100" i="1" spc="-15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IT" sz="2100" i="1" spc="-15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it-IT" sz="210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100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sz="2100" b="0" i="1" spc="-15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it-IT" sz="210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100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100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2100" b="0" i="1" spc="-15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sz="2100" spc="-15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100" i="1" spc="-15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100" i="1" spc="-15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sz="2100" i="1" spc="-15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it-IT" sz="2100" i="1" spc="-15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100" spc="-15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6D90A7F-82D3-4E03-BC01-E7404A3E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446" y="1680106"/>
                <a:ext cx="4243376" cy="17044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egnaposto numero diapositiva 34">
            <a:extLst>
              <a:ext uri="{FF2B5EF4-FFF2-40B4-BE49-F238E27FC236}">
                <a16:creationId xmlns:a16="http://schemas.microsoft.com/office/drawing/2014/main" id="{1A7FDA90-51F1-4046-B699-FBE9AA08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73BE4A20-9365-4A6F-BC9F-BE68F8169D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03" t="6827" r="7437" b="5370"/>
          <a:stretch/>
        </p:blipFill>
        <p:spPr>
          <a:xfrm>
            <a:off x="2106077" y="2989432"/>
            <a:ext cx="3743729" cy="2904081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21DDB6F-3717-421F-B166-C5535D20A99D}"/>
              </a:ext>
            </a:extLst>
          </p:cNvPr>
          <p:cNvSpPr/>
          <p:nvPr/>
        </p:nvSpPr>
        <p:spPr>
          <a:xfrm>
            <a:off x="6204562" y="1306161"/>
            <a:ext cx="979885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3F51386-2290-4406-AA25-E34E38B91259}"/>
              </a:ext>
            </a:extLst>
          </p:cNvPr>
          <p:cNvSpPr/>
          <p:nvPr/>
        </p:nvSpPr>
        <p:spPr>
          <a:xfrm rot="5400000">
            <a:off x="8747383" y="3543255"/>
            <a:ext cx="568608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51A1F03B-2DFA-4060-B2E4-9ADDB7698902}"/>
              </a:ext>
            </a:extLst>
          </p:cNvPr>
          <p:cNvSpPr/>
          <p:nvPr/>
        </p:nvSpPr>
        <p:spPr>
          <a:xfrm rot="10800000">
            <a:off x="6235265" y="4919908"/>
            <a:ext cx="894188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9B6CB490-F389-4BFF-A5C7-F51484B8AA86}"/>
              </a:ext>
            </a:extLst>
          </p:cNvPr>
          <p:cNvSpPr/>
          <p:nvPr/>
        </p:nvSpPr>
        <p:spPr>
          <a:xfrm>
            <a:off x="834538" y="1306159"/>
            <a:ext cx="691366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E85661D4-814F-4924-A5FD-B1017FC0A7D9}"/>
              </a:ext>
            </a:extLst>
          </p:cNvPr>
          <p:cNvSpPr/>
          <p:nvPr/>
        </p:nvSpPr>
        <p:spPr>
          <a:xfrm rot="16200000">
            <a:off x="3764876" y="2056336"/>
            <a:ext cx="337842" cy="263769"/>
          </a:xfrm>
          <a:prstGeom prst="rightArrow">
            <a:avLst/>
          </a:prstGeom>
          <a:noFill/>
          <a:ln w="254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55037"/>
                      <a:gd name="connsiteY0" fmla="*/ 65942 h 263769"/>
                      <a:gd name="connsiteX1" fmla="*/ 423153 w 555037"/>
                      <a:gd name="connsiteY1" fmla="*/ 65942 h 263769"/>
                      <a:gd name="connsiteX2" fmla="*/ 423153 w 555037"/>
                      <a:gd name="connsiteY2" fmla="*/ 0 h 263769"/>
                      <a:gd name="connsiteX3" fmla="*/ 555037 w 555037"/>
                      <a:gd name="connsiteY3" fmla="*/ 131885 h 263769"/>
                      <a:gd name="connsiteX4" fmla="*/ 423153 w 555037"/>
                      <a:gd name="connsiteY4" fmla="*/ 263769 h 263769"/>
                      <a:gd name="connsiteX5" fmla="*/ 423153 w 555037"/>
                      <a:gd name="connsiteY5" fmla="*/ 197827 h 263769"/>
                      <a:gd name="connsiteX6" fmla="*/ 0 w 555037"/>
                      <a:gd name="connsiteY6" fmla="*/ 197827 h 263769"/>
                      <a:gd name="connsiteX7" fmla="*/ 0 w 555037"/>
                      <a:gd name="connsiteY7" fmla="*/ 65942 h 263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55037" h="263769" extrusionOk="0">
                        <a:moveTo>
                          <a:pt x="0" y="65942"/>
                        </a:moveTo>
                        <a:cubicBezTo>
                          <a:pt x="182655" y="76030"/>
                          <a:pt x="236922" y="42148"/>
                          <a:pt x="423153" y="65942"/>
                        </a:cubicBezTo>
                        <a:cubicBezTo>
                          <a:pt x="421714" y="34176"/>
                          <a:pt x="422284" y="9947"/>
                          <a:pt x="423153" y="0"/>
                        </a:cubicBezTo>
                        <a:cubicBezTo>
                          <a:pt x="474516" y="55021"/>
                          <a:pt x="483656" y="82760"/>
                          <a:pt x="555037" y="131885"/>
                        </a:cubicBezTo>
                        <a:cubicBezTo>
                          <a:pt x="513865" y="177198"/>
                          <a:pt x="492082" y="203134"/>
                          <a:pt x="423153" y="263769"/>
                        </a:cubicBezTo>
                        <a:cubicBezTo>
                          <a:pt x="420906" y="244126"/>
                          <a:pt x="428522" y="226655"/>
                          <a:pt x="423153" y="197827"/>
                        </a:cubicBezTo>
                        <a:cubicBezTo>
                          <a:pt x="335612" y="229272"/>
                          <a:pt x="94229" y="190433"/>
                          <a:pt x="0" y="197827"/>
                        </a:cubicBezTo>
                        <a:cubicBezTo>
                          <a:pt x="-4340" y="176955"/>
                          <a:pt x="-3373" y="119250"/>
                          <a:pt x="0" y="6594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10A19E-5134-4521-AEB0-F27B7612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5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AC41F17-FD14-4153-9088-B9485776B7E7}"/>
                  </a:ext>
                </a:extLst>
              </p:cNvPr>
              <p:cNvSpPr txBox="1"/>
              <p:nvPr/>
            </p:nvSpPr>
            <p:spPr>
              <a:xfrm>
                <a:off x="685800" y="919502"/>
                <a:ext cx="11367655" cy="1308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solidFill>
                      <a:schemeClr val="bg1"/>
                    </a:solidFill>
                    <a:highlight>
                      <a:srgbClr val="FF00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Phase A: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star sides are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still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present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behavior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depends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on grain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geometry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it-IT" sz="2100">
                    <a:solidFill>
                      <a:schemeClr val="bg1"/>
                    </a:solidFill>
                    <a:highlight>
                      <a:srgbClr val="0000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Phase B: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star sides are not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present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anymore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strongly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progressive;</a:t>
                </a: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it-IT" sz="2100" err="1">
                    <a:solidFill>
                      <a:schemeClr val="bg1"/>
                    </a:solidFill>
                    <a:highlight>
                      <a:srgbClr val="FF00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Slivers</a:t>
                </a:r>
                <a:r>
                  <a:rPr lang="it-IT" sz="2100">
                    <a:solidFill>
                      <a:schemeClr val="bg1"/>
                    </a:solidFill>
                    <a:highlight>
                      <a:srgbClr val="FF00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final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phase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combustion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rapid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reduction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it-IT" sz="21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sz="210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AC41F17-FD14-4153-9088-B9485776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919502"/>
                <a:ext cx="11367655" cy="1308020"/>
              </a:xfrm>
              <a:prstGeom prst="rect">
                <a:avLst/>
              </a:prstGeom>
              <a:blipFill>
                <a:blip r:embed="rId2"/>
                <a:stretch>
                  <a:fillRect l="-590" b="-4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A5D341DD-1067-4C9F-8BC1-E952C4F0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66" r="5266"/>
          <a:stretch/>
        </p:blipFill>
        <p:spPr>
          <a:xfrm>
            <a:off x="685800" y="2407169"/>
            <a:ext cx="4386843" cy="36760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4FBA15-C8D8-4CEE-A648-3AF7D974CAB6}"/>
              </a:ext>
            </a:extLst>
          </p:cNvPr>
          <p:cNvSpPr txBox="1"/>
          <p:nvPr/>
        </p:nvSpPr>
        <p:spPr>
          <a:xfrm>
            <a:off x="826936" y="398907"/>
            <a:ext cx="3033863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Combustion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D8C8DECB-2477-5FB0-42FF-18DB3D6B4542}"/>
              </a:ext>
            </a:extLst>
          </p:cNvPr>
          <p:cNvSpPr/>
          <p:nvPr/>
        </p:nvSpPr>
        <p:spPr>
          <a:xfrm>
            <a:off x="826936" y="991980"/>
            <a:ext cx="260223" cy="1163064"/>
          </a:xfrm>
          <a:prstGeom prst="lef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ED708C0-5040-1261-8F47-1D4188719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748" y="2486407"/>
            <a:ext cx="6581452" cy="35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5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6C1BE1-87A7-40F8-908A-1D6501EEDFEF}"/>
              </a:ext>
            </a:extLst>
          </p:cNvPr>
          <p:cNvSpPr txBox="1"/>
          <p:nvPr/>
        </p:nvSpPr>
        <p:spPr>
          <a:xfrm>
            <a:off x="2548305" y="296008"/>
            <a:ext cx="7684477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chamber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 pressure to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thrust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D76D111-9368-4F29-8757-AE770662D34E}"/>
                  </a:ext>
                </a:extLst>
              </p:cNvPr>
              <p:cNvSpPr txBox="1"/>
              <p:nvPr/>
            </p:nvSpPr>
            <p:spPr>
              <a:xfrm>
                <a:off x="2548305" y="803809"/>
                <a:ext cx="7513026" cy="5337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Sonic nozzle throat: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100" i="1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Exit Mach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f>
                                  <m:f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it-IT" sz="2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1)</m:t>
                            </m:r>
                          </m:den>
                        </m:f>
                      </m:sup>
                    </m:sSup>
                  </m:oMath>
                </a14:m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Pressure ratio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it-IT" sz="21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it-IT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sup>
                    </m:sSup>
                  </m:oMath>
                </a14:m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Thrust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coefficients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Thrust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-time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Total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impulse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calculation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10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10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it-IT" sz="21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4"/>
                              </m:rP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brk m:alnAt="24"/>
                              </m:rPr>
                              <a:rPr lang="it-IT" sz="21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it-IT" sz="2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D76D111-9368-4F29-8757-AE770662D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305" y="803809"/>
                <a:ext cx="7513026" cy="5337521"/>
              </a:xfrm>
              <a:prstGeom prst="rect">
                <a:avLst/>
              </a:prstGeom>
              <a:blipFill>
                <a:blip r:embed="rId2"/>
                <a:stretch>
                  <a:fillRect l="-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156F5C9-BD10-4140-ACA3-2F4C179DA5EB}"/>
                  </a:ext>
                </a:extLst>
              </p:cNvPr>
              <p:cNvSpPr txBox="1"/>
              <p:nvPr/>
            </p:nvSpPr>
            <p:spPr>
              <a:xfrm>
                <a:off x="2807678" y="3574846"/>
                <a:ext cx="7253653" cy="1139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100" i="1">
                        <a:latin typeface="Cambria Math" panose="02040503050406030204" pitchFamily="18" charset="0"/>
                      </a:rPr>
                      <m:t>Γ</m:t>
                    </m:r>
                    <m:rad>
                      <m:radPr>
                        <m:degHide m:val="on"/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it-IT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it-IT" sz="21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it-IT" sz="2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2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it-IT" sz="21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it-IT" sz="2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21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it-IT" sz="21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rad>
                  </m:oMath>
                </a14:m>
                <a:r>
                  <a:rPr lang="it-IT" sz="2100"/>
                  <a:t> </a:t>
                </a:r>
                <a14:m>
                  <m:oMath xmlns:m="http://schemas.openxmlformats.org/officeDocument/2006/math">
                    <m:r>
                      <a:rPr lang="it-IT" sz="21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it-IT" sz="21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𝑎𝑚𝑏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1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it-IT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it-IT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it-IT" sz="2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21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it-IT" sz="210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156F5C9-BD10-4140-ACA3-2F4C179DA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678" y="3574846"/>
                <a:ext cx="7253653" cy="113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98E088-42CB-48EC-9E1B-0C8743CD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00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A51D23-9BB2-4CFA-A291-537471335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1D91E6-B131-4B8E-A753-3944BA3C4A79}"/>
              </a:ext>
            </a:extLst>
          </p:cNvPr>
          <p:cNvSpPr txBox="1"/>
          <p:nvPr/>
        </p:nvSpPr>
        <p:spPr>
          <a:xfrm>
            <a:off x="1430302" y="4578741"/>
            <a:ext cx="446726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algn="just"/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regressive, second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progressive: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thrust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desirable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t-IT" sz="2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136C59-C54B-4F55-9CDF-76DCAE5D4A9A}"/>
              </a:ext>
            </a:extLst>
          </p:cNvPr>
          <p:cNvSpPr txBox="1"/>
          <p:nvPr/>
        </p:nvSpPr>
        <p:spPr>
          <a:xfrm>
            <a:off x="6886575" y="4578741"/>
            <a:ext cx="3838614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algn="just"/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Possibility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modify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grain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obtain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 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burning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grain.</a:t>
            </a:r>
            <a:endParaRPr lang="it-IT" sz="21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2100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7A42B2F5-1333-41EF-AAEF-3ADB5CF180D8}"/>
              </a:ext>
            </a:extLst>
          </p:cNvPr>
          <p:cNvSpPr/>
          <p:nvPr/>
        </p:nvSpPr>
        <p:spPr>
          <a:xfrm>
            <a:off x="6141552" y="5053620"/>
            <a:ext cx="537546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Video 3">
            <a:hlinkClick r:id="" action="ppaction://media"/>
            <a:extLst>
              <a:ext uri="{FF2B5EF4-FFF2-40B4-BE49-F238E27FC236}">
                <a16:creationId xmlns:a16="http://schemas.microsoft.com/office/drawing/2014/main" id="{88B80C8A-9536-68E7-5C00-27DFC568F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957" b="16376"/>
          <a:stretch/>
        </p:blipFill>
        <p:spPr>
          <a:xfrm>
            <a:off x="1430302" y="592724"/>
            <a:ext cx="9331395" cy="3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490290-929B-41BD-AD10-1CDD5DF0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A5C3FCA-0735-486D-88C5-FD81CDF7FB3A}"/>
                  </a:ext>
                </a:extLst>
              </p:cNvPr>
              <p:cNvSpPr txBox="1"/>
              <p:nvPr/>
            </p:nvSpPr>
            <p:spPr>
              <a:xfrm>
                <a:off x="6857999" y="4314022"/>
                <a:ext cx="3723699" cy="1477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rtlCol="0" anchor="t" anchorCtr="0">
                <a:spAutoFit/>
              </a:bodyPr>
              <a:lstStyle/>
              <a:p>
                <a:r>
                  <a:rPr lang="it-IT" sz="2100" b="1" err="1">
                    <a:latin typeface="Arial" panose="020B0604020202020204" pitchFamily="34" charset="0"/>
                    <a:cs typeface="Arial" panose="020B0604020202020204" pitchFamily="34" charset="0"/>
                  </a:rPr>
                  <a:t>Results</a:t>
                </a:r>
                <a:r>
                  <a:rPr lang="it-IT" sz="2100" b="1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Exit Mach: </a:t>
                </a:r>
                <a14:m>
                  <m:oMath xmlns:m="http://schemas.openxmlformats.org/officeDocument/2006/math">
                    <m:r>
                      <a:rPr lang="it-IT" sz="21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𝟕𝟎𝟔</m:t>
                    </m:r>
                  </m:oMath>
                </a14:m>
                <a:endParaRPr lang="it-IT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Total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burning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 time: </a:t>
                </a:r>
                <a14:m>
                  <m:oMath xmlns:m="http://schemas.openxmlformats.org/officeDocument/2006/math">
                    <m:r>
                      <a:rPr lang="it-IT" sz="2100" b="1" i="1">
                        <a:latin typeface="Cambria Math" panose="02040503050406030204" pitchFamily="18" charset="0"/>
                      </a:rPr>
                      <m:t>𝟏𝟎𝟔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it-IT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Total </a:t>
                </a:r>
                <a:r>
                  <a:rPr lang="it-IT" sz="2100" err="1">
                    <a:latin typeface="Arial" panose="020B0604020202020204" pitchFamily="34" charset="0"/>
                    <a:cs typeface="Arial" panose="020B0604020202020204" pitchFamily="34" charset="0"/>
                  </a:rPr>
                  <a:t>impulse</a:t>
                </a:r>
                <a:r>
                  <a:rPr lang="it-IT" sz="210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100" b="1" i="1">
                        <a:latin typeface="Cambria Math" panose="02040503050406030204" pitchFamily="18" charset="0"/>
                      </a:rPr>
                      <m:t>𝟗𝟖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100" b="1" i="1">
                        <a:latin typeface="Cambria Math" panose="02040503050406030204" pitchFamily="18" charset="0"/>
                      </a:rPr>
                      <m:t>𝑴𝑵</m:t>
                    </m:r>
                    <m:r>
                      <a:rPr lang="it-IT" sz="2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2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it-IT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A5C3FCA-0735-486D-88C5-FD81CDF7F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9" y="4314022"/>
                <a:ext cx="3723699" cy="1477297"/>
              </a:xfrm>
              <a:prstGeom prst="rect">
                <a:avLst/>
              </a:prstGeom>
              <a:blipFill>
                <a:blip r:embed="rId4"/>
                <a:stretch>
                  <a:fillRect l="-1964" b="-41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5741C853-1F62-4D39-B6B8-AF57AD2546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4" r="624"/>
          <a:stretch/>
        </p:blipFill>
        <p:spPr>
          <a:xfrm>
            <a:off x="1014856" y="4022318"/>
            <a:ext cx="2847286" cy="21616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937DC17-8AEE-403A-81CB-AA86118F05B3}"/>
              </a:ext>
            </a:extLst>
          </p:cNvPr>
          <p:cNvSpPr txBox="1"/>
          <p:nvPr/>
        </p:nvSpPr>
        <p:spPr>
          <a:xfrm>
            <a:off x="4272472" y="4314021"/>
            <a:ext cx="2290607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B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Constant </a:t>
            </a: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thrust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BEF5476B-277E-4205-88FC-79F09A9628ED}"/>
              </a:ext>
            </a:extLst>
          </p:cNvPr>
          <p:cNvSpPr/>
          <p:nvPr/>
        </p:nvSpPr>
        <p:spPr>
          <a:xfrm>
            <a:off x="3747808" y="4967579"/>
            <a:ext cx="361950" cy="26376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F1AEDDB2-1D07-64B0-FEC7-286ACE881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6828" b="16447"/>
          <a:stretch/>
        </p:blipFill>
        <p:spPr>
          <a:xfrm>
            <a:off x="1368641" y="292781"/>
            <a:ext cx="9454718" cy="35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4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D0819D6-5A13-43A0-8A72-FF0D91BB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D57752-7EA6-4092-AD78-714E9B2670C0}"/>
              </a:ext>
            </a:extLst>
          </p:cNvPr>
          <p:cNvSpPr txBox="1"/>
          <p:nvPr/>
        </p:nvSpPr>
        <p:spPr>
          <a:xfrm>
            <a:off x="1750402" y="669001"/>
            <a:ext cx="8893924" cy="3077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100" b="1" err="1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r>
              <a:rPr lang="it-IT" sz="21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correctness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has been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validated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by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analytical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valid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in the last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combustion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more flexible,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allowing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wider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range of simulation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the code are: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0A292EB-600F-4F9A-9DD7-702B84388233}"/>
              </a:ext>
            </a:extLst>
          </p:cNvPr>
          <p:cNvSpPr txBox="1"/>
          <p:nvPr/>
        </p:nvSpPr>
        <p:spPr>
          <a:xfrm>
            <a:off x="2073520" y="3624765"/>
            <a:ext cx="8691194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Assumption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a grain with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composition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Assumpion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along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Simplifications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deriving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from the 0D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combustion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chamber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3EAD7EA-6DDD-4D8E-8278-CFAE513CBDED}"/>
              </a:ext>
            </a:extLst>
          </p:cNvPr>
          <p:cNvSpPr txBox="1"/>
          <p:nvPr/>
        </p:nvSpPr>
        <p:spPr>
          <a:xfrm>
            <a:off x="1750403" y="4656925"/>
            <a:ext cx="8691195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be increased by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models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take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account gas and grain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inhomogeneities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imperfect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combustion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sz="2100" err="1">
                <a:latin typeface="Arial" panose="020B0604020202020204" pitchFamily="34" charset="0"/>
                <a:cs typeface="Arial" panose="020B0604020202020204" pitchFamily="34" charset="0"/>
              </a:rPr>
              <a:t>nozzle</a:t>
            </a:r>
            <a:r>
              <a:rPr lang="it-IT" sz="21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98298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456</Words>
  <Application>Microsoft Office PowerPoint</Application>
  <PresentationFormat>Widescreen</PresentationFormat>
  <Paragraphs>81</Paragraphs>
  <Slides>10</Slides>
  <Notes>4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ROVERSI DAVIDE</cp:lastModifiedBy>
  <cp:revision>65</cp:revision>
  <dcterms:modified xsi:type="dcterms:W3CDTF">2022-07-25T09:45:53Z</dcterms:modified>
</cp:coreProperties>
</file>